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998CF1-B862-4B93-82C6-3C9DE5167CF1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42F5FE9F-3857-449D-9036-EA52C4B14790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Cera Round Pro" panose="00000500000000000000" pitchFamily="50" charset="0"/>
            </a:rPr>
            <a:t>Draft Outcomes Framework Created</a:t>
          </a:r>
        </a:p>
      </dgm:t>
    </dgm:pt>
    <dgm:pt modelId="{F83BD549-00A0-4594-A850-36174A5D94DD}" type="parTrans" cxnId="{9B855794-5F11-4EDB-ACEA-EE30428B95D4}">
      <dgm:prSet/>
      <dgm:spPr/>
      <dgm:t>
        <a:bodyPr/>
        <a:lstStyle/>
        <a:p>
          <a:endParaRPr lang="en-GB"/>
        </a:p>
      </dgm:t>
    </dgm:pt>
    <dgm:pt modelId="{1C94F973-2149-4EB2-B602-2943E0ACAFA4}" type="sibTrans" cxnId="{9B855794-5F11-4EDB-ACEA-EE30428B95D4}">
      <dgm:prSet/>
      <dgm:spPr/>
      <dgm:t>
        <a:bodyPr/>
        <a:lstStyle/>
        <a:p>
          <a:endParaRPr lang="en-GB"/>
        </a:p>
      </dgm:t>
    </dgm:pt>
    <dgm:pt modelId="{50E086DB-DC63-4C87-BF30-4F5C3BA827B0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Cera Round Pro" panose="00000500000000000000" pitchFamily="50" charset="0"/>
            </a:rPr>
            <a:t>Outcomes Framework Consultation</a:t>
          </a:r>
        </a:p>
      </dgm:t>
    </dgm:pt>
    <dgm:pt modelId="{B419E5A8-1119-481B-93B2-40C43606F459}" type="parTrans" cxnId="{82A4703A-B9D2-4493-AA33-65833FE99C1C}">
      <dgm:prSet/>
      <dgm:spPr/>
      <dgm:t>
        <a:bodyPr/>
        <a:lstStyle/>
        <a:p>
          <a:endParaRPr lang="en-GB"/>
        </a:p>
      </dgm:t>
    </dgm:pt>
    <dgm:pt modelId="{D4BAA194-F328-4639-A0DF-4EE6A016DF21}" type="sibTrans" cxnId="{82A4703A-B9D2-4493-AA33-65833FE99C1C}">
      <dgm:prSet/>
      <dgm:spPr/>
      <dgm:t>
        <a:bodyPr/>
        <a:lstStyle/>
        <a:p>
          <a:endParaRPr lang="en-GB"/>
        </a:p>
      </dgm:t>
    </dgm:pt>
    <dgm:pt modelId="{608E13CE-837C-4B63-8A3D-B0CECDC36A45}">
      <dgm:prSet phldrT="[Text]"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Cera Round Pro" panose="00000500000000000000" pitchFamily="50" charset="0"/>
            </a:rPr>
            <a:t>Data Indicators identified for the Outcomes Framework</a:t>
          </a:r>
        </a:p>
      </dgm:t>
    </dgm:pt>
    <dgm:pt modelId="{704E2EB2-D4ED-498D-9867-9FD015543EE7}" type="parTrans" cxnId="{71446FBB-2508-4210-A0AC-C9D4FE93BA85}">
      <dgm:prSet/>
      <dgm:spPr/>
      <dgm:t>
        <a:bodyPr/>
        <a:lstStyle/>
        <a:p>
          <a:endParaRPr lang="en-GB"/>
        </a:p>
      </dgm:t>
    </dgm:pt>
    <dgm:pt modelId="{A142252E-85C1-469E-AC5A-28C50663B651}" type="sibTrans" cxnId="{71446FBB-2508-4210-A0AC-C9D4FE93BA85}">
      <dgm:prSet/>
      <dgm:spPr/>
      <dgm:t>
        <a:bodyPr/>
        <a:lstStyle/>
        <a:p>
          <a:endParaRPr lang="en-GB"/>
        </a:p>
      </dgm:t>
    </dgm:pt>
    <dgm:pt modelId="{5246B32C-A098-4D2A-93E4-29576FE17A78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Online survey disseminated across various networks (deadline is 10</a:t>
          </a:r>
          <a:r>
            <a:rPr lang="en-GB" b="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 October)</a:t>
          </a:r>
        </a:p>
      </dgm:t>
    </dgm:pt>
    <dgm:pt modelId="{8CC1CA9B-121D-4333-8E80-0A5466A90EA9}" type="parTrans" cxnId="{34B35908-06D6-4F5F-8E0D-493022F3CBEA}">
      <dgm:prSet/>
      <dgm:spPr/>
      <dgm:t>
        <a:bodyPr/>
        <a:lstStyle/>
        <a:p>
          <a:endParaRPr lang="en-GB"/>
        </a:p>
      </dgm:t>
    </dgm:pt>
    <dgm:pt modelId="{4F1ABA6A-62EC-44E2-9523-9D3890552748}" type="sibTrans" cxnId="{34B35908-06D6-4F5F-8E0D-493022F3CBEA}">
      <dgm:prSet/>
      <dgm:spPr/>
      <dgm:t>
        <a:bodyPr/>
        <a:lstStyle/>
        <a:p>
          <a:endParaRPr lang="en-GB"/>
        </a:p>
      </dgm:t>
    </dgm:pt>
    <dgm:pt modelId="{D9997C10-7935-46AA-871D-B67B78C0BF26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Workshop for a range of </a:t>
          </a:r>
          <a:r>
            <a:rPr lang="en-GB" b="0">
              <a:solidFill>
                <a:schemeClr val="tx1"/>
              </a:solidFill>
              <a:latin typeface="Cera Round Pro" panose="00000500000000000000" pitchFamily="50" charset="0"/>
            </a:rPr>
            <a:t>stakeholders already 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delivered &amp; draft framework finalised</a:t>
          </a:r>
        </a:p>
      </dgm:t>
    </dgm:pt>
    <dgm:pt modelId="{0B841FFC-9EFD-47AB-BA92-FBA3E74FB9B3}" type="parTrans" cxnId="{B24F76D1-48ED-43D5-B6BE-7131AAB17D44}">
      <dgm:prSet/>
      <dgm:spPr/>
      <dgm:t>
        <a:bodyPr/>
        <a:lstStyle/>
        <a:p>
          <a:endParaRPr lang="en-GB"/>
        </a:p>
      </dgm:t>
    </dgm:pt>
    <dgm:pt modelId="{5829FAF7-E716-412F-9BDE-FD1872848299}" type="sibTrans" cxnId="{B24F76D1-48ED-43D5-B6BE-7131AAB17D44}">
      <dgm:prSet/>
      <dgm:spPr/>
      <dgm:t>
        <a:bodyPr/>
        <a:lstStyle/>
        <a:p>
          <a:endParaRPr lang="en-GB"/>
        </a:p>
      </dgm:t>
    </dgm:pt>
    <dgm:pt modelId="{3DF5D190-1659-4751-B06E-FDCD521BE0CE}">
      <dgm:prSet/>
      <dgm:spPr/>
      <dgm:t>
        <a:bodyPr/>
        <a:lstStyle/>
        <a:p>
          <a:r>
            <a:rPr lang="en-GB" b="1" dirty="0">
              <a:solidFill>
                <a:schemeClr val="tx1"/>
              </a:solidFill>
              <a:latin typeface="Cera Round Pro" panose="00000500000000000000" pitchFamily="50" charset="0"/>
            </a:rPr>
            <a:t>SEND Change Strategy to be created</a:t>
          </a:r>
        </a:p>
      </dgm:t>
    </dgm:pt>
    <dgm:pt modelId="{F2D4EB7A-A7E4-456C-A6CC-DDC21437DB3F}" type="parTrans" cxnId="{0F7C8121-6E81-4BBE-9561-204BE87C3002}">
      <dgm:prSet/>
      <dgm:spPr/>
      <dgm:t>
        <a:bodyPr/>
        <a:lstStyle/>
        <a:p>
          <a:endParaRPr lang="en-GB"/>
        </a:p>
      </dgm:t>
    </dgm:pt>
    <dgm:pt modelId="{EDC79758-279F-49FE-86FB-D69C437DCB51}" type="sibTrans" cxnId="{0F7C8121-6E81-4BBE-9561-204BE87C3002}">
      <dgm:prSet/>
      <dgm:spPr/>
      <dgm:t>
        <a:bodyPr/>
        <a:lstStyle/>
        <a:p>
          <a:endParaRPr lang="en-GB"/>
        </a:p>
      </dgm:t>
    </dgm:pt>
    <dgm:pt modelId="{290D85BD-AD5B-40AD-A4B3-76916A14CEC2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Parent Carers Consultations (2 webinars – 14</a:t>
          </a:r>
          <a:r>
            <a:rPr lang="en-GB" b="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 Sep (AM&amp;PM))</a:t>
          </a:r>
          <a:r>
            <a:rPr lang="en-GB" b="1" dirty="0">
              <a:solidFill>
                <a:schemeClr val="tx1"/>
              </a:solidFill>
              <a:latin typeface="Cera Round Pro" panose="00000500000000000000" pitchFamily="50" charset="0"/>
            </a:rPr>
            <a:t> </a:t>
          </a:r>
        </a:p>
      </dgm:t>
    </dgm:pt>
    <dgm:pt modelId="{9122BC54-63D1-470D-913F-92687B934806}" type="parTrans" cxnId="{5E0FE01B-E0CC-496F-80AD-0F944E936D8D}">
      <dgm:prSet/>
      <dgm:spPr/>
      <dgm:t>
        <a:bodyPr/>
        <a:lstStyle/>
        <a:p>
          <a:endParaRPr lang="en-GB"/>
        </a:p>
      </dgm:t>
    </dgm:pt>
    <dgm:pt modelId="{CFBA80D5-7F48-4366-9CC8-B7689DB243DB}" type="sibTrans" cxnId="{5E0FE01B-E0CC-496F-80AD-0F944E936D8D}">
      <dgm:prSet/>
      <dgm:spPr/>
      <dgm:t>
        <a:bodyPr/>
        <a:lstStyle/>
        <a:p>
          <a:endParaRPr lang="en-GB"/>
        </a:p>
      </dgm:t>
    </dgm:pt>
    <dgm:pt modelId="{BFDA249F-C089-4668-9B95-F7795644C29A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In-person workshop to be held (Provisional: 17</a:t>
          </a:r>
          <a:r>
            <a:rPr lang="en-GB" b="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 October) to identify indicators in order to measure progress towards the finalised outcomes</a:t>
          </a:r>
          <a:endParaRPr lang="en-GB" b="1" dirty="0">
            <a:solidFill>
              <a:schemeClr val="tx1"/>
            </a:solidFill>
            <a:latin typeface="Cera Round Pro" panose="00000500000000000000" pitchFamily="50" charset="0"/>
          </a:endParaRPr>
        </a:p>
      </dgm:t>
    </dgm:pt>
    <dgm:pt modelId="{A76B3332-4604-471B-AECE-8B096AF84152}" type="parTrans" cxnId="{1734055D-50F1-4034-9423-E78A412C3175}">
      <dgm:prSet/>
      <dgm:spPr/>
      <dgm:t>
        <a:bodyPr/>
        <a:lstStyle/>
        <a:p>
          <a:endParaRPr lang="en-GB"/>
        </a:p>
      </dgm:t>
    </dgm:pt>
    <dgm:pt modelId="{5C78D29E-4B7B-4F04-B294-470DE8A361CA}" type="sibTrans" cxnId="{1734055D-50F1-4034-9423-E78A412C3175}">
      <dgm:prSet/>
      <dgm:spPr/>
      <dgm:t>
        <a:bodyPr/>
        <a:lstStyle/>
        <a:p>
          <a:endParaRPr lang="en-GB"/>
        </a:p>
      </dgm:t>
    </dgm:pt>
    <dgm:pt modelId="{697BC5CC-1E42-4D95-BDA4-469B4AB883A2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A range of multi-agency SEND professionals along with parent carer representatives to be invited.</a:t>
          </a:r>
          <a:b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</a:br>
          <a:endParaRPr lang="en-GB" b="0" dirty="0">
            <a:solidFill>
              <a:schemeClr val="tx1"/>
            </a:solidFill>
            <a:latin typeface="Cera Round Pro" panose="00000500000000000000" pitchFamily="50" charset="0"/>
          </a:endParaRPr>
        </a:p>
      </dgm:t>
    </dgm:pt>
    <dgm:pt modelId="{C2DDE04D-F276-42E5-BDEB-EB72AD731030}" type="parTrans" cxnId="{C6C27FE0-D30A-4030-A704-9E8A13652DEF}">
      <dgm:prSet/>
      <dgm:spPr/>
      <dgm:t>
        <a:bodyPr/>
        <a:lstStyle/>
        <a:p>
          <a:endParaRPr lang="en-GB"/>
        </a:p>
      </dgm:t>
    </dgm:pt>
    <dgm:pt modelId="{4E1E1EB9-36BA-49ED-B33E-3DAD2D6A79D9}" type="sibTrans" cxnId="{C6C27FE0-D30A-4030-A704-9E8A13652DEF}">
      <dgm:prSet/>
      <dgm:spPr/>
      <dgm:t>
        <a:bodyPr/>
        <a:lstStyle/>
        <a:p>
          <a:endParaRPr lang="en-GB"/>
        </a:p>
      </dgm:t>
    </dgm:pt>
    <dgm:pt modelId="{DF3CC21A-492F-4A85-B916-08E4DB6EF7C7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In line with the Outcomes framework &amp; data indicators</a:t>
          </a:r>
        </a:p>
      </dgm:t>
    </dgm:pt>
    <dgm:pt modelId="{119ACB5B-5F24-4F6B-BBC5-E02960E2AE89}" type="parTrans" cxnId="{1B9E3CB1-822F-43BB-8470-07005279FB3B}">
      <dgm:prSet/>
      <dgm:spPr/>
      <dgm:t>
        <a:bodyPr/>
        <a:lstStyle/>
        <a:p>
          <a:endParaRPr lang="en-GB"/>
        </a:p>
      </dgm:t>
    </dgm:pt>
    <dgm:pt modelId="{BF20C49F-F28F-44E6-AA02-62DA0F943E64}" type="sibTrans" cxnId="{1B9E3CB1-822F-43BB-8470-07005279FB3B}">
      <dgm:prSet/>
      <dgm:spPr/>
      <dgm:t>
        <a:bodyPr/>
        <a:lstStyle/>
        <a:p>
          <a:endParaRPr lang="en-GB"/>
        </a:p>
      </dgm:t>
    </dgm:pt>
    <dgm:pt modelId="{A48A535A-4C2D-4D6F-9A9E-C7F992CF471E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Comms Plan as part of strategy</a:t>
          </a:r>
        </a:p>
      </dgm:t>
    </dgm:pt>
    <dgm:pt modelId="{882CEA99-3959-43AB-9266-7E9E531695FD}" type="parTrans" cxnId="{6E2C2335-203D-4C71-B2A2-952E9E2BE3F8}">
      <dgm:prSet/>
      <dgm:spPr/>
      <dgm:t>
        <a:bodyPr/>
        <a:lstStyle/>
        <a:p>
          <a:endParaRPr lang="en-GB"/>
        </a:p>
      </dgm:t>
    </dgm:pt>
    <dgm:pt modelId="{709641D1-BA79-4F8E-969C-E23F93A9DCBD}" type="sibTrans" cxnId="{6E2C2335-203D-4C71-B2A2-952E9E2BE3F8}">
      <dgm:prSet/>
      <dgm:spPr/>
      <dgm:t>
        <a:bodyPr/>
        <a:lstStyle/>
        <a:p>
          <a:endParaRPr lang="en-GB"/>
        </a:p>
      </dgm:t>
    </dgm:pt>
    <dgm:pt modelId="{9D41AF37-EC61-4FC7-A8AA-7D4D42852C34}">
      <dgm:prSet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Change Strategy may include plans for focusing on specific areas (</a:t>
          </a:r>
          <a:r>
            <a:rPr lang="en-GB" b="0" dirty="0" err="1">
              <a:solidFill>
                <a:schemeClr val="tx1"/>
              </a:solidFill>
              <a:latin typeface="Cera Round Pro" panose="00000500000000000000" pitchFamily="50" charset="0"/>
            </a:rPr>
            <a:t>eg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 EOTAS; Short Breaks; 14-25 Services).</a:t>
          </a:r>
        </a:p>
      </dgm:t>
    </dgm:pt>
    <dgm:pt modelId="{D3B890EA-EAFC-4C81-8490-2D1F35622DED}" type="parTrans" cxnId="{A06F8846-015C-4A4E-9C2F-55E6A28CCD6E}">
      <dgm:prSet/>
      <dgm:spPr/>
      <dgm:t>
        <a:bodyPr/>
        <a:lstStyle/>
        <a:p>
          <a:endParaRPr lang="en-GB"/>
        </a:p>
      </dgm:t>
    </dgm:pt>
    <dgm:pt modelId="{CA6C89E5-C8DB-4723-BCAA-63D29D1A39DB}" type="sibTrans" cxnId="{A06F8846-015C-4A4E-9C2F-55E6A28CCD6E}">
      <dgm:prSet/>
      <dgm:spPr/>
      <dgm:t>
        <a:bodyPr/>
        <a:lstStyle/>
        <a:p>
          <a:endParaRPr lang="en-GB"/>
        </a:p>
      </dgm:t>
    </dgm:pt>
    <dgm:pt modelId="{F77EEF6B-958E-451B-BDA2-BE02723C13E4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Several CYP Consultation in schools and youth clubs (10 &amp; 11</a:t>
          </a:r>
          <a:r>
            <a:rPr lang="en-GB" b="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 October)</a:t>
          </a:r>
        </a:p>
      </dgm:t>
    </dgm:pt>
    <dgm:pt modelId="{2AA93B55-B09C-4CFE-8AB9-D43D13F7B73F}" type="parTrans" cxnId="{4D3245D3-912E-40B8-BB88-61BC4661DB36}">
      <dgm:prSet/>
      <dgm:spPr/>
      <dgm:t>
        <a:bodyPr/>
        <a:lstStyle/>
        <a:p>
          <a:endParaRPr lang="en-GB"/>
        </a:p>
      </dgm:t>
    </dgm:pt>
    <dgm:pt modelId="{60641E26-3F58-4F0E-BA7F-B94A0BEA9559}" type="sibTrans" cxnId="{4D3245D3-912E-40B8-BB88-61BC4661DB36}">
      <dgm:prSet/>
      <dgm:spPr/>
      <dgm:t>
        <a:bodyPr/>
        <a:lstStyle/>
        <a:p>
          <a:endParaRPr lang="en-GB"/>
        </a:p>
      </dgm:t>
    </dgm:pt>
    <dgm:pt modelId="{1BEEA59C-1A0E-4DBC-96B0-C71754B95B3B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Final Version ready for 17</a:t>
          </a:r>
          <a:r>
            <a:rPr lang="en-GB" b="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 October workshop. </a:t>
          </a:r>
        </a:p>
      </dgm:t>
    </dgm:pt>
    <dgm:pt modelId="{CB15194A-CC13-4C3B-B71E-8F6C82B2B0D5}" type="parTrans" cxnId="{82A4B52B-28C7-4C7A-9FC4-AC2FA97A6B30}">
      <dgm:prSet/>
      <dgm:spPr/>
      <dgm:t>
        <a:bodyPr/>
        <a:lstStyle/>
        <a:p>
          <a:endParaRPr lang="en-GB"/>
        </a:p>
      </dgm:t>
    </dgm:pt>
    <dgm:pt modelId="{0299F6E4-0277-47F9-8239-29842584AD27}" type="sibTrans" cxnId="{82A4B52B-28C7-4C7A-9FC4-AC2FA97A6B30}">
      <dgm:prSet/>
      <dgm:spPr/>
      <dgm:t>
        <a:bodyPr/>
        <a:lstStyle/>
        <a:p>
          <a:endParaRPr lang="en-GB"/>
        </a:p>
      </dgm:t>
    </dgm:pt>
    <dgm:pt modelId="{D824A05C-124C-43BD-865C-3274415F7F9C}">
      <dgm:prSet phldrT="[Text]"/>
      <dgm:spPr/>
      <dgm:t>
        <a:bodyPr/>
        <a:lstStyle/>
        <a:p>
          <a:r>
            <a:rPr lang="en-GB" b="0" dirty="0">
              <a:solidFill>
                <a:schemeClr val="tx1"/>
              </a:solidFill>
              <a:latin typeface="Cera Round Pro" panose="00000500000000000000" pitchFamily="50" charset="0"/>
            </a:rPr>
            <a:t>Stakeholders included staff from  health, education, social care, local authority and parent carer representatives.</a:t>
          </a:r>
        </a:p>
      </dgm:t>
    </dgm:pt>
    <dgm:pt modelId="{5A0C7CE4-22C3-40DF-AA13-21AEC32CA730}" type="parTrans" cxnId="{46F0F816-D736-42BD-999D-09188DF8CDF4}">
      <dgm:prSet/>
      <dgm:spPr/>
      <dgm:t>
        <a:bodyPr/>
        <a:lstStyle/>
        <a:p>
          <a:endParaRPr lang="en-GB"/>
        </a:p>
      </dgm:t>
    </dgm:pt>
    <dgm:pt modelId="{219D9F3A-9268-4319-A693-4638CB353D0F}" type="sibTrans" cxnId="{46F0F816-D736-42BD-999D-09188DF8CDF4}">
      <dgm:prSet/>
      <dgm:spPr/>
      <dgm:t>
        <a:bodyPr/>
        <a:lstStyle/>
        <a:p>
          <a:endParaRPr lang="en-GB"/>
        </a:p>
      </dgm:t>
    </dgm:pt>
    <dgm:pt modelId="{8C760647-402A-42EA-84E7-FEAB24816B14}" type="pres">
      <dgm:prSet presAssocID="{17998CF1-B862-4B93-82C6-3C9DE5167CF1}" presName="outerComposite" presStyleCnt="0">
        <dgm:presLayoutVars>
          <dgm:chMax val="5"/>
          <dgm:dir/>
          <dgm:resizeHandles val="exact"/>
        </dgm:presLayoutVars>
      </dgm:prSet>
      <dgm:spPr/>
    </dgm:pt>
    <dgm:pt modelId="{62D99A9D-D4E7-4BBD-A603-82375032D6F0}" type="pres">
      <dgm:prSet presAssocID="{17998CF1-B862-4B93-82C6-3C9DE5167CF1}" presName="dummyMaxCanvas" presStyleCnt="0">
        <dgm:presLayoutVars/>
      </dgm:prSet>
      <dgm:spPr/>
    </dgm:pt>
    <dgm:pt modelId="{68883EFB-A8F6-4460-A033-44F369446236}" type="pres">
      <dgm:prSet presAssocID="{17998CF1-B862-4B93-82C6-3C9DE5167CF1}" presName="FourNodes_1" presStyleLbl="node1" presStyleIdx="0" presStyleCnt="4">
        <dgm:presLayoutVars>
          <dgm:bulletEnabled val="1"/>
        </dgm:presLayoutVars>
      </dgm:prSet>
      <dgm:spPr/>
    </dgm:pt>
    <dgm:pt modelId="{73A9F420-7F3C-4436-B503-B6352A467704}" type="pres">
      <dgm:prSet presAssocID="{17998CF1-B862-4B93-82C6-3C9DE5167CF1}" presName="FourNodes_2" presStyleLbl="node1" presStyleIdx="1" presStyleCnt="4">
        <dgm:presLayoutVars>
          <dgm:bulletEnabled val="1"/>
        </dgm:presLayoutVars>
      </dgm:prSet>
      <dgm:spPr/>
    </dgm:pt>
    <dgm:pt modelId="{FB71CE98-8B9B-4AAA-A0B3-8A961844672E}" type="pres">
      <dgm:prSet presAssocID="{17998CF1-B862-4B93-82C6-3C9DE5167CF1}" presName="FourNodes_3" presStyleLbl="node1" presStyleIdx="2" presStyleCnt="4">
        <dgm:presLayoutVars>
          <dgm:bulletEnabled val="1"/>
        </dgm:presLayoutVars>
      </dgm:prSet>
      <dgm:spPr/>
    </dgm:pt>
    <dgm:pt modelId="{69655C9D-A262-4732-90FC-686378FC6A04}" type="pres">
      <dgm:prSet presAssocID="{17998CF1-B862-4B93-82C6-3C9DE5167CF1}" presName="FourNodes_4" presStyleLbl="node1" presStyleIdx="3" presStyleCnt="4">
        <dgm:presLayoutVars>
          <dgm:bulletEnabled val="1"/>
        </dgm:presLayoutVars>
      </dgm:prSet>
      <dgm:spPr/>
    </dgm:pt>
    <dgm:pt modelId="{0E7E7BC6-9143-43D9-8545-73E93FDB745C}" type="pres">
      <dgm:prSet presAssocID="{17998CF1-B862-4B93-82C6-3C9DE5167CF1}" presName="FourConn_1-2" presStyleLbl="fgAccFollowNode1" presStyleIdx="0" presStyleCnt="3">
        <dgm:presLayoutVars>
          <dgm:bulletEnabled val="1"/>
        </dgm:presLayoutVars>
      </dgm:prSet>
      <dgm:spPr/>
    </dgm:pt>
    <dgm:pt modelId="{65B7A5CB-DBFC-436F-B75D-195F5D325552}" type="pres">
      <dgm:prSet presAssocID="{17998CF1-B862-4B93-82C6-3C9DE5167CF1}" presName="FourConn_2-3" presStyleLbl="fgAccFollowNode1" presStyleIdx="1" presStyleCnt="3">
        <dgm:presLayoutVars>
          <dgm:bulletEnabled val="1"/>
        </dgm:presLayoutVars>
      </dgm:prSet>
      <dgm:spPr/>
    </dgm:pt>
    <dgm:pt modelId="{C8B59120-A1F1-4F4C-A6EC-0C8F30A52F07}" type="pres">
      <dgm:prSet presAssocID="{17998CF1-B862-4B93-82C6-3C9DE5167CF1}" presName="FourConn_3-4" presStyleLbl="fgAccFollowNode1" presStyleIdx="2" presStyleCnt="3">
        <dgm:presLayoutVars>
          <dgm:bulletEnabled val="1"/>
        </dgm:presLayoutVars>
      </dgm:prSet>
      <dgm:spPr/>
    </dgm:pt>
    <dgm:pt modelId="{8798AF1A-8C03-480F-A25C-6342800AA59B}" type="pres">
      <dgm:prSet presAssocID="{17998CF1-B862-4B93-82C6-3C9DE5167CF1}" presName="FourNodes_1_text" presStyleLbl="node1" presStyleIdx="3" presStyleCnt="4">
        <dgm:presLayoutVars>
          <dgm:bulletEnabled val="1"/>
        </dgm:presLayoutVars>
      </dgm:prSet>
      <dgm:spPr/>
    </dgm:pt>
    <dgm:pt modelId="{07812948-60D8-4076-B9F8-6E1A937B8A3D}" type="pres">
      <dgm:prSet presAssocID="{17998CF1-B862-4B93-82C6-3C9DE5167CF1}" presName="FourNodes_2_text" presStyleLbl="node1" presStyleIdx="3" presStyleCnt="4">
        <dgm:presLayoutVars>
          <dgm:bulletEnabled val="1"/>
        </dgm:presLayoutVars>
      </dgm:prSet>
      <dgm:spPr/>
    </dgm:pt>
    <dgm:pt modelId="{651DB969-A520-41C6-97AF-EF2761AE154A}" type="pres">
      <dgm:prSet presAssocID="{17998CF1-B862-4B93-82C6-3C9DE5167CF1}" presName="FourNodes_3_text" presStyleLbl="node1" presStyleIdx="3" presStyleCnt="4">
        <dgm:presLayoutVars>
          <dgm:bulletEnabled val="1"/>
        </dgm:presLayoutVars>
      </dgm:prSet>
      <dgm:spPr/>
    </dgm:pt>
    <dgm:pt modelId="{346E3DD6-ED1A-47FA-AF44-41471DC40E4D}" type="pres">
      <dgm:prSet presAssocID="{17998CF1-B862-4B93-82C6-3C9DE5167CF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C42F801-9741-4ED5-8790-22135B9BD55B}" type="presOf" srcId="{A48A535A-4C2D-4D6F-9A9E-C7F992CF471E}" destId="{69655C9D-A262-4732-90FC-686378FC6A04}" srcOrd="0" destOrd="2" presId="urn:microsoft.com/office/officeart/2005/8/layout/vProcess5"/>
    <dgm:cxn modelId="{34B35908-06D6-4F5F-8E0D-493022F3CBEA}" srcId="{50E086DB-DC63-4C87-BF30-4F5C3BA827B0}" destId="{5246B32C-A098-4D2A-93E4-29576FE17A78}" srcOrd="2" destOrd="0" parTransId="{8CC1CA9B-121D-4333-8E80-0A5466A90EA9}" sibTransId="{4F1ABA6A-62EC-44E2-9523-9D3890552748}"/>
    <dgm:cxn modelId="{9C3EF808-F87E-461D-ACD5-D9DD63E24534}" type="presOf" srcId="{DF3CC21A-492F-4A85-B916-08E4DB6EF7C7}" destId="{69655C9D-A262-4732-90FC-686378FC6A04}" srcOrd="0" destOrd="1" presId="urn:microsoft.com/office/officeart/2005/8/layout/vProcess5"/>
    <dgm:cxn modelId="{44298609-0424-4150-89EE-422F395B97FC}" type="presOf" srcId="{D824A05C-124C-43BD-865C-3274415F7F9C}" destId="{8798AF1A-8C03-480F-A25C-6342800AA59B}" srcOrd="1" destOrd="2" presId="urn:microsoft.com/office/officeart/2005/8/layout/vProcess5"/>
    <dgm:cxn modelId="{46F0F816-D736-42BD-999D-09188DF8CDF4}" srcId="{D9997C10-7935-46AA-871D-B67B78C0BF26}" destId="{D824A05C-124C-43BD-865C-3274415F7F9C}" srcOrd="0" destOrd="0" parTransId="{5A0C7CE4-22C3-40DF-AA13-21AEC32CA730}" sibTransId="{219D9F3A-9268-4319-A693-4638CB353D0F}"/>
    <dgm:cxn modelId="{5E0FE01B-E0CC-496F-80AD-0F944E936D8D}" srcId="{50E086DB-DC63-4C87-BF30-4F5C3BA827B0}" destId="{290D85BD-AD5B-40AD-A4B3-76916A14CEC2}" srcOrd="0" destOrd="0" parTransId="{9122BC54-63D1-470D-913F-92687B934806}" sibTransId="{CFBA80D5-7F48-4366-9CC8-B7689DB243DB}"/>
    <dgm:cxn modelId="{0F7C8121-6E81-4BBE-9561-204BE87C3002}" srcId="{17998CF1-B862-4B93-82C6-3C9DE5167CF1}" destId="{3DF5D190-1659-4751-B06E-FDCD521BE0CE}" srcOrd="3" destOrd="0" parTransId="{F2D4EB7A-A7E4-456C-A6CC-DDC21437DB3F}" sibTransId="{EDC79758-279F-49FE-86FB-D69C437DCB51}"/>
    <dgm:cxn modelId="{B7415F29-D34D-4B71-A542-A03AB9F75E93}" type="presOf" srcId="{1BEEA59C-1A0E-4DBC-96B0-C71754B95B3B}" destId="{73A9F420-7F3C-4436-B503-B6352A467704}" srcOrd="0" destOrd="4" presId="urn:microsoft.com/office/officeart/2005/8/layout/vProcess5"/>
    <dgm:cxn modelId="{82A4B52B-28C7-4C7A-9FC4-AC2FA97A6B30}" srcId="{50E086DB-DC63-4C87-BF30-4F5C3BA827B0}" destId="{1BEEA59C-1A0E-4DBC-96B0-C71754B95B3B}" srcOrd="3" destOrd="0" parTransId="{CB15194A-CC13-4C3B-B71E-8F6C82B2B0D5}" sibTransId="{0299F6E4-0277-47F9-8239-29842584AD27}"/>
    <dgm:cxn modelId="{91ABA130-3C4B-443E-899E-6DCA1C2DF03C}" type="presOf" srcId="{3DF5D190-1659-4751-B06E-FDCD521BE0CE}" destId="{346E3DD6-ED1A-47FA-AF44-41471DC40E4D}" srcOrd="1" destOrd="0" presId="urn:microsoft.com/office/officeart/2005/8/layout/vProcess5"/>
    <dgm:cxn modelId="{6E2C2335-203D-4C71-B2A2-952E9E2BE3F8}" srcId="{3DF5D190-1659-4751-B06E-FDCD521BE0CE}" destId="{A48A535A-4C2D-4D6F-9A9E-C7F992CF471E}" srcOrd="1" destOrd="0" parTransId="{882CEA99-3959-43AB-9266-7E9E531695FD}" sibTransId="{709641D1-BA79-4F8E-969C-E23F93A9DCBD}"/>
    <dgm:cxn modelId="{82A4703A-B9D2-4493-AA33-65833FE99C1C}" srcId="{17998CF1-B862-4B93-82C6-3C9DE5167CF1}" destId="{50E086DB-DC63-4C87-BF30-4F5C3BA827B0}" srcOrd="1" destOrd="0" parTransId="{B419E5A8-1119-481B-93B2-40C43606F459}" sibTransId="{D4BAA194-F328-4639-A0DF-4EE6A016DF21}"/>
    <dgm:cxn modelId="{9D42553D-517B-4AED-8C2E-75551068E694}" type="presOf" srcId="{9D41AF37-EC61-4FC7-A8AA-7D4D42852C34}" destId="{346E3DD6-ED1A-47FA-AF44-41471DC40E4D}" srcOrd="1" destOrd="3" presId="urn:microsoft.com/office/officeart/2005/8/layout/vProcess5"/>
    <dgm:cxn modelId="{6CBA655B-4CEB-4229-966A-81718C168940}" type="presOf" srcId="{1C94F973-2149-4EB2-B602-2943E0ACAFA4}" destId="{0E7E7BC6-9143-43D9-8545-73E93FDB745C}" srcOrd="0" destOrd="0" presId="urn:microsoft.com/office/officeart/2005/8/layout/vProcess5"/>
    <dgm:cxn modelId="{8436695B-BC55-4E87-8ED7-05DF15828EC0}" type="presOf" srcId="{9D41AF37-EC61-4FC7-A8AA-7D4D42852C34}" destId="{69655C9D-A262-4732-90FC-686378FC6A04}" srcOrd="0" destOrd="3" presId="urn:microsoft.com/office/officeart/2005/8/layout/vProcess5"/>
    <dgm:cxn modelId="{1E06D45C-FB01-42EF-AFC7-3E8B9092CCB0}" type="presOf" srcId="{A142252E-85C1-469E-AC5A-28C50663B651}" destId="{C8B59120-A1F1-4F4C-A6EC-0C8F30A52F07}" srcOrd="0" destOrd="0" presId="urn:microsoft.com/office/officeart/2005/8/layout/vProcess5"/>
    <dgm:cxn modelId="{1734055D-50F1-4034-9423-E78A412C3175}" srcId="{608E13CE-837C-4B63-8A3D-B0CECDC36A45}" destId="{BFDA249F-C089-4668-9B95-F7795644C29A}" srcOrd="0" destOrd="0" parTransId="{A76B3332-4604-471B-AECE-8B096AF84152}" sibTransId="{5C78D29E-4B7B-4F04-B294-470DE8A361CA}"/>
    <dgm:cxn modelId="{B2CD9960-B0E9-41D3-A1EA-E6C1D12A5150}" type="presOf" srcId="{D824A05C-124C-43BD-865C-3274415F7F9C}" destId="{68883EFB-A8F6-4460-A033-44F369446236}" srcOrd="0" destOrd="2" presId="urn:microsoft.com/office/officeart/2005/8/layout/vProcess5"/>
    <dgm:cxn modelId="{A06F8846-015C-4A4E-9C2F-55E6A28CCD6E}" srcId="{3DF5D190-1659-4751-B06E-FDCD521BE0CE}" destId="{9D41AF37-EC61-4FC7-A8AA-7D4D42852C34}" srcOrd="2" destOrd="0" parTransId="{D3B890EA-EAFC-4C81-8490-2D1F35622DED}" sibTransId="{CA6C89E5-C8DB-4723-BCAA-63D29D1A39DB}"/>
    <dgm:cxn modelId="{F5C6E669-D3BE-446D-929B-8B940A24435C}" type="presOf" srcId="{697BC5CC-1E42-4D95-BDA4-469B4AB883A2}" destId="{FB71CE98-8B9B-4AAA-A0B3-8A961844672E}" srcOrd="0" destOrd="2" presId="urn:microsoft.com/office/officeart/2005/8/layout/vProcess5"/>
    <dgm:cxn modelId="{82D00A6B-795C-463F-A37C-774F3E519787}" type="presOf" srcId="{BFDA249F-C089-4668-9B95-F7795644C29A}" destId="{651DB969-A520-41C6-97AF-EF2761AE154A}" srcOrd="1" destOrd="1" presId="urn:microsoft.com/office/officeart/2005/8/layout/vProcess5"/>
    <dgm:cxn modelId="{D320E74B-775F-4BA7-BC05-D0699B9EB9BA}" type="presOf" srcId="{17998CF1-B862-4B93-82C6-3C9DE5167CF1}" destId="{8C760647-402A-42EA-84E7-FEAB24816B14}" srcOrd="0" destOrd="0" presId="urn:microsoft.com/office/officeart/2005/8/layout/vProcess5"/>
    <dgm:cxn modelId="{CDBAF36E-3346-447D-8D32-E4667F75C050}" type="presOf" srcId="{5246B32C-A098-4D2A-93E4-29576FE17A78}" destId="{07812948-60D8-4076-B9F8-6E1A937B8A3D}" srcOrd="1" destOrd="3" presId="urn:microsoft.com/office/officeart/2005/8/layout/vProcess5"/>
    <dgm:cxn modelId="{4ECFE86F-F299-42A2-82BA-47B52FD204C4}" type="presOf" srcId="{50E086DB-DC63-4C87-BF30-4F5C3BA827B0}" destId="{73A9F420-7F3C-4436-B503-B6352A467704}" srcOrd="0" destOrd="0" presId="urn:microsoft.com/office/officeart/2005/8/layout/vProcess5"/>
    <dgm:cxn modelId="{5F830D54-EEF1-49B1-BDC8-36BA20B217C4}" type="presOf" srcId="{608E13CE-837C-4B63-8A3D-B0CECDC36A45}" destId="{FB71CE98-8B9B-4AAA-A0B3-8A961844672E}" srcOrd="0" destOrd="0" presId="urn:microsoft.com/office/officeart/2005/8/layout/vProcess5"/>
    <dgm:cxn modelId="{9D5CC658-DD59-436E-B6CF-0490B843C5C0}" type="presOf" srcId="{290D85BD-AD5B-40AD-A4B3-76916A14CEC2}" destId="{73A9F420-7F3C-4436-B503-B6352A467704}" srcOrd="0" destOrd="1" presId="urn:microsoft.com/office/officeart/2005/8/layout/vProcess5"/>
    <dgm:cxn modelId="{76D1DA8B-DE3B-4DF0-81E8-B6F22333B367}" type="presOf" srcId="{D9997C10-7935-46AA-871D-B67B78C0BF26}" destId="{68883EFB-A8F6-4460-A033-44F369446236}" srcOrd="0" destOrd="1" presId="urn:microsoft.com/office/officeart/2005/8/layout/vProcess5"/>
    <dgm:cxn modelId="{9B855794-5F11-4EDB-ACEA-EE30428B95D4}" srcId="{17998CF1-B862-4B93-82C6-3C9DE5167CF1}" destId="{42F5FE9F-3857-449D-9036-EA52C4B14790}" srcOrd="0" destOrd="0" parTransId="{F83BD549-00A0-4594-A850-36174A5D94DD}" sibTransId="{1C94F973-2149-4EB2-B602-2943E0ACAFA4}"/>
    <dgm:cxn modelId="{0E7B23A1-35D1-4DF4-9B1F-CCD2AC49332B}" type="presOf" srcId="{42F5FE9F-3857-449D-9036-EA52C4B14790}" destId="{8798AF1A-8C03-480F-A25C-6342800AA59B}" srcOrd="1" destOrd="0" presId="urn:microsoft.com/office/officeart/2005/8/layout/vProcess5"/>
    <dgm:cxn modelId="{1C9486A2-D371-4A63-AC7E-DBE3251FB2F7}" type="presOf" srcId="{290D85BD-AD5B-40AD-A4B3-76916A14CEC2}" destId="{07812948-60D8-4076-B9F8-6E1A937B8A3D}" srcOrd="1" destOrd="1" presId="urn:microsoft.com/office/officeart/2005/8/layout/vProcess5"/>
    <dgm:cxn modelId="{0806EEA5-F275-454E-9BA2-F44C281D7AE1}" type="presOf" srcId="{42F5FE9F-3857-449D-9036-EA52C4B14790}" destId="{68883EFB-A8F6-4460-A033-44F369446236}" srcOrd="0" destOrd="0" presId="urn:microsoft.com/office/officeart/2005/8/layout/vProcess5"/>
    <dgm:cxn modelId="{595EDFAB-96B9-489B-AA89-BE6C3D4E6519}" type="presOf" srcId="{F77EEF6B-958E-451B-BDA2-BE02723C13E4}" destId="{07812948-60D8-4076-B9F8-6E1A937B8A3D}" srcOrd="1" destOrd="2" presId="urn:microsoft.com/office/officeart/2005/8/layout/vProcess5"/>
    <dgm:cxn modelId="{60E5E0AB-7581-463D-8B00-B4F931883506}" type="presOf" srcId="{3DF5D190-1659-4751-B06E-FDCD521BE0CE}" destId="{69655C9D-A262-4732-90FC-686378FC6A04}" srcOrd="0" destOrd="0" presId="urn:microsoft.com/office/officeart/2005/8/layout/vProcess5"/>
    <dgm:cxn modelId="{1B9E3CB1-822F-43BB-8470-07005279FB3B}" srcId="{3DF5D190-1659-4751-B06E-FDCD521BE0CE}" destId="{DF3CC21A-492F-4A85-B916-08E4DB6EF7C7}" srcOrd="0" destOrd="0" parTransId="{119ACB5B-5F24-4F6B-BBC5-E02960E2AE89}" sibTransId="{BF20C49F-F28F-44E6-AA02-62DA0F943E64}"/>
    <dgm:cxn modelId="{3919C7B6-3537-4336-A453-FFCC234E299B}" type="presOf" srcId="{608E13CE-837C-4B63-8A3D-B0CECDC36A45}" destId="{651DB969-A520-41C6-97AF-EF2761AE154A}" srcOrd="1" destOrd="0" presId="urn:microsoft.com/office/officeart/2005/8/layout/vProcess5"/>
    <dgm:cxn modelId="{71446FBB-2508-4210-A0AC-C9D4FE93BA85}" srcId="{17998CF1-B862-4B93-82C6-3C9DE5167CF1}" destId="{608E13CE-837C-4B63-8A3D-B0CECDC36A45}" srcOrd="2" destOrd="0" parTransId="{704E2EB2-D4ED-498D-9867-9FD015543EE7}" sibTransId="{A142252E-85C1-469E-AC5A-28C50663B651}"/>
    <dgm:cxn modelId="{87B3CAC1-8704-4B2B-B8ED-4B8321C33F1E}" type="presOf" srcId="{A48A535A-4C2D-4D6F-9A9E-C7F992CF471E}" destId="{346E3DD6-ED1A-47FA-AF44-41471DC40E4D}" srcOrd="1" destOrd="2" presId="urn:microsoft.com/office/officeart/2005/8/layout/vProcess5"/>
    <dgm:cxn modelId="{B24F76D1-48ED-43D5-B6BE-7131AAB17D44}" srcId="{42F5FE9F-3857-449D-9036-EA52C4B14790}" destId="{D9997C10-7935-46AA-871D-B67B78C0BF26}" srcOrd="0" destOrd="0" parTransId="{0B841FFC-9EFD-47AB-BA92-FBA3E74FB9B3}" sibTransId="{5829FAF7-E716-412F-9BDE-FD1872848299}"/>
    <dgm:cxn modelId="{4D3245D3-912E-40B8-BB88-61BC4661DB36}" srcId="{50E086DB-DC63-4C87-BF30-4F5C3BA827B0}" destId="{F77EEF6B-958E-451B-BDA2-BE02723C13E4}" srcOrd="1" destOrd="0" parTransId="{2AA93B55-B09C-4CFE-8AB9-D43D13F7B73F}" sibTransId="{60641E26-3F58-4F0E-BA7F-B94A0BEA9559}"/>
    <dgm:cxn modelId="{273994D5-793E-4827-AF64-18AA3449FC6A}" type="presOf" srcId="{D4BAA194-F328-4639-A0DF-4EE6A016DF21}" destId="{65B7A5CB-DBFC-436F-B75D-195F5D325552}" srcOrd="0" destOrd="0" presId="urn:microsoft.com/office/officeart/2005/8/layout/vProcess5"/>
    <dgm:cxn modelId="{1FD5FCD5-3EEB-4CF3-B866-2A9C15F9402D}" type="presOf" srcId="{50E086DB-DC63-4C87-BF30-4F5C3BA827B0}" destId="{07812948-60D8-4076-B9F8-6E1A937B8A3D}" srcOrd="1" destOrd="0" presId="urn:microsoft.com/office/officeart/2005/8/layout/vProcess5"/>
    <dgm:cxn modelId="{F656EAD8-6A59-44A0-BE51-61C6E65A87AC}" type="presOf" srcId="{1BEEA59C-1A0E-4DBC-96B0-C71754B95B3B}" destId="{07812948-60D8-4076-B9F8-6E1A937B8A3D}" srcOrd="1" destOrd="4" presId="urn:microsoft.com/office/officeart/2005/8/layout/vProcess5"/>
    <dgm:cxn modelId="{C6C27FE0-D30A-4030-A704-9E8A13652DEF}" srcId="{608E13CE-837C-4B63-8A3D-B0CECDC36A45}" destId="{697BC5CC-1E42-4D95-BDA4-469B4AB883A2}" srcOrd="1" destOrd="0" parTransId="{C2DDE04D-F276-42E5-BDEB-EB72AD731030}" sibTransId="{4E1E1EB9-36BA-49ED-B33E-3DAD2D6A79D9}"/>
    <dgm:cxn modelId="{D143F0E7-7368-486A-8C4F-60F6992DEA9E}" type="presOf" srcId="{DF3CC21A-492F-4A85-B916-08E4DB6EF7C7}" destId="{346E3DD6-ED1A-47FA-AF44-41471DC40E4D}" srcOrd="1" destOrd="1" presId="urn:microsoft.com/office/officeart/2005/8/layout/vProcess5"/>
    <dgm:cxn modelId="{F4B345E9-E0DC-43A8-8774-8F578E6D2692}" type="presOf" srcId="{F77EEF6B-958E-451B-BDA2-BE02723C13E4}" destId="{73A9F420-7F3C-4436-B503-B6352A467704}" srcOrd="0" destOrd="2" presId="urn:microsoft.com/office/officeart/2005/8/layout/vProcess5"/>
    <dgm:cxn modelId="{919690EB-2891-4BE3-A2E9-A335ADF2462A}" type="presOf" srcId="{5246B32C-A098-4D2A-93E4-29576FE17A78}" destId="{73A9F420-7F3C-4436-B503-B6352A467704}" srcOrd="0" destOrd="3" presId="urn:microsoft.com/office/officeart/2005/8/layout/vProcess5"/>
    <dgm:cxn modelId="{5CEE0FF9-EA7B-43B0-8BD2-BFC275A06644}" type="presOf" srcId="{BFDA249F-C089-4668-9B95-F7795644C29A}" destId="{FB71CE98-8B9B-4AAA-A0B3-8A961844672E}" srcOrd="0" destOrd="1" presId="urn:microsoft.com/office/officeart/2005/8/layout/vProcess5"/>
    <dgm:cxn modelId="{5666DCF9-578E-4569-A07D-6D8120C06C44}" type="presOf" srcId="{D9997C10-7935-46AA-871D-B67B78C0BF26}" destId="{8798AF1A-8C03-480F-A25C-6342800AA59B}" srcOrd="1" destOrd="1" presId="urn:microsoft.com/office/officeart/2005/8/layout/vProcess5"/>
    <dgm:cxn modelId="{C74A89FB-8D10-4F26-BAE0-6CC63B3A227A}" type="presOf" srcId="{697BC5CC-1E42-4D95-BDA4-469B4AB883A2}" destId="{651DB969-A520-41C6-97AF-EF2761AE154A}" srcOrd="1" destOrd="2" presId="urn:microsoft.com/office/officeart/2005/8/layout/vProcess5"/>
    <dgm:cxn modelId="{56CA3AE6-A97D-4F06-BBF4-8E8286883858}" type="presParOf" srcId="{8C760647-402A-42EA-84E7-FEAB24816B14}" destId="{62D99A9D-D4E7-4BBD-A603-82375032D6F0}" srcOrd="0" destOrd="0" presId="urn:microsoft.com/office/officeart/2005/8/layout/vProcess5"/>
    <dgm:cxn modelId="{255D81C3-5A39-4510-AC91-C5AEAD0EB627}" type="presParOf" srcId="{8C760647-402A-42EA-84E7-FEAB24816B14}" destId="{68883EFB-A8F6-4460-A033-44F369446236}" srcOrd="1" destOrd="0" presId="urn:microsoft.com/office/officeart/2005/8/layout/vProcess5"/>
    <dgm:cxn modelId="{9992CC00-CAF5-4F82-BC8E-9FCABD8D1BC9}" type="presParOf" srcId="{8C760647-402A-42EA-84E7-FEAB24816B14}" destId="{73A9F420-7F3C-4436-B503-B6352A467704}" srcOrd="2" destOrd="0" presId="urn:microsoft.com/office/officeart/2005/8/layout/vProcess5"/>
    <dgm:cxn modelId="{87DC5832-D8CC-4E0B-AA21-C054C07B1278}" type="presParOf" srcId="{8C760647-402A-42EA-84E7-FEAB24816B14}" destId="{FB71CE98-8B9B-4AAA-A0B3-8A961844672E}" srcOrd="3" destOrd="0" presId="urn:microsoft.com/office/officeart/2005/8/layout/vProcess5"/>
    <dgm:cxn modelId="{DC3CC0E7-4CF1-4E4D-958C-4D05702DC685}" type="presParOf" srcId="{8C760647-402A-42EA-84E7-FEAB24816B14}" destId="{69655C9D-A262-4732-90FC-686378FC6A04}" srcOrd="4" destOrd="0" presId="urn:microsoft.com/office/officeart/2005/8/layout/vProcess5"/>
    <dgm:cxn modelId="{1043F43F-0D32-429A-B750-CC1E6235FD40}" type="presParOf" srcId="{8C760647-402A-42EA-84E7-FEAB24816B14}" destId="{0E7E7BC6-9143-43D9-8545-73E93FDB745C}" srcOrd="5" destOrd="0" presId="urn:microsoft.com/office/officeart/2005/8/layout/vProcess5"/>
    <dgm:cxn modelId="{90669BDD-9C56-4AA5-9058-86CDC6E60772}" type="presParOf" srcId="{8C760647-402A-42EA-84E7-FEAB24816B14}" destId="{65B7A5CB-DBFC-436F-B75D-195F5D325552}" srcOrd="6" destOrd="0" presId="urn:microsoft.com/office/officeart/2005/8/layout/vProcess5"/>
    <dgm:cxn modelId="{3E2FB883-E83D-4335-9836-E61C40167946}" type="presParOf" srcId="{8C760647-402A-42EA-84E7-FEAB24816B14}" destId="{C8B59120-A1F1-4F4C-A6EC-0C8F30A52F07}" srcOrd="7" destOrd="0" presId="urn:microsoft.com/office/officeart/2005/8/layout/vProcess5"/>
    <dgm:cxn modelId="{E3F777E0-A456-4942-B140-A09A42E8D28E}" type="presParOf" srcId="{8C760647-402A-42EA-84E7-FEAB24816B14}" destId="{8798AF1A-8C03-480F-A25C-6342800AA59B}" srcOrd="8" destOrd="0" presId="urn:microsoft.com/office/officeart/2005/8/layout/vProcess5"/>
    <dgm:cxn modelId="{B8DCBAAF-6F96-4B23-B3B4-65E14CF56423}" type="presParOf" srcId="{8C760647-402A-42EA-84E7-FEAB24816B14}" destId="{07812948-60D8-4076-B9F8-6E1A937B8A3D}" srcOrd="9" destOrd="0" presId="urn:microsoft.com/office/officeart/2005/8/layout/vProcess5"/>
    <dgm:cxn modelId="{14567886-746B-4502-B887-43150D8F8703}" type="presParOf" srcId="{8C760647-402A-42EA-84E7-FEAB24816B14}" destId="{651DB969-A520-41C6-97AF-EF2761AE154A}" srcOrd="10" destOrd="0" presId="urn:microsoft.com/office/officeart/2005/8/layout/vProcess5"/>
    <dgm:cxn modelId="{B7AE5BD2-6F20-4E05-B866-93D6E985FAE3}" type="presParOf" srcId="{8C760647-402A-42EA-84E7-FEAB24816B14}" destId="{346E3DD6-ED1A-47FA-AF44-41471DC40E4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83EFB-A8F6-4460-A033-44F369446236}">
      <dsp:nvSpPr>
        <dsp:cNvPr id="0" name=""/>
        <dsp:cNvSpPr/>
      </dsp:nvSpPr>
      <dsp:spPr>
        <a:xfrm>
          <a:off x="0" y="0"/>
          <a:ext cx="8739188" cy="12612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era Round Pro" panose="00000500000000000000" pitchFamily="50" charset="0"/>
            </a:rPr>
            <a:t>Draft Outcomes Framework Created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Workshop for a range of </a:t>
          </a:r>
          <a:r>
            <a:rPr lang="en-GB" sz="1200" b="0" kern="1200">
              <a:solidFill>
                <a:schemeClr val="tx1"/>
              </a:solidFill>
              <a:latin typeface="Cera Round Pro" panose="00000500000000000000" pitchFamily="50" charset="0"/>
            </a:rPr>
            <a:t>stakeholders already 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delivered &amp; draft framework finalised</a:t>
          </a:r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Stakeholders included staff from  health, education, social care, local authority and parent carer representatives.</a:t>
          </a:r>
        </a:p>
      </dsp:txBody>
      <dsp:txXfrm>
        <a:off x="36941" y="36941"/>
        <a:ext cx="7271630" cy="1187363"/>
      </dsp:txXfrm>
    </dsp:sp>
    <dsp:sp modelId="{73A9F420-7F3C-4436-B503-B6352A467704}">
      <dsp:nvSpPr>
        <dsp:cNvPr id="0" name=""/>
        <dsp:cNvSpPr/>
      </dsp:nvSpPr>
      <dsp:spPr>
        <a:xfrm>
          <a:off x="731907" y="1490562"/>
          <a:ext cx="8739188" cy="12612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era Round Pro" panose="00000500000000000000" pitchFamily="50" charset="0"/>
            </a:rPr>
            <a:t>Outcomes Framework Consultation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Parent Carers Consultations (2 webinars – 14</a:t>
          </a:r>
          <a:r>
            <a:rPr lang="en-GB" sz="1200" b="0" kern="120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 Sep (AM&amp;PM))</a:t>
          </a:r>
          <a:r>
            <a:rPr lang="en-GB" sz="1200" b="1" kern="1200" dirty="0">
              <a:solidFill>
                <a:schemeClr val="tx1"/>
              </a:solidFill>
              <a:latin typeface="Cera Round Pro" panose="00000500000000000000" pitchFamily="50" charset="0"/>
            </a:rPr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Several CYP Consultation in schools and youth clubs (10 &amp; 11</a:t>
          </a:r>
          <a:r>
            <a:rPr lang="en-GB" sz="1200" b="0" kern="120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 October)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Online survey disseminated across various networks (deadline is 10</a:t>
          </a:r>
          <a:r>
            <a:rPr lang="en-GB" sz="1200" b="0" kern="120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 October)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Final Version ready for 17</a:t>
          </a:r>
          <a:r>
            <a:rPr lang="en-GB" sz="1200" b="0" kern="120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 October workshop. </a:t>
          </a:r>
        </a:p>
      </dsp:txBody>
      <dsp:txXfrm>
        <a:off x="768848" y="1527503"/>
        <a:ext cx="7113590" cy="1187363"/>
      </dsp:txXfrm>
    </dsp:sp>
    <dsp:sp modelId="{FB71CE98-8B9B-4AAA-A0B3-8A961844672E}">
      <dsp:nvSpPr>
        <dsp:cNvPr id="0" name=""/>
        <dsp:cNvSpPr/>
      </dsp:nvSpPr>
      <dsp:spPr>
        <a:xfrm>
          <a:off x="1452890" y="2981125"/>
          <a:ext cx="8739188" cy="12612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era Round Pro" panose="00000500000000000000" pitchFamily="50" charset="0"/>
            </a:rPr>
            <a:t>Data Indicators identified for the Outcomes Framework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In-person workshop to be held (Provisional: 17</a:t>
          </a:r>
          <a:r>
            <a:rPr lang="en-GB" sz="1200" b="0" kern="1200" baseline="30000" dirty="0">
              <a:solidFill>
                <a:schemeClr val="tx1"/>
              </a:solidFill>
              <a:latin typeface="Cera Round Pro" panose="00000500000000000000" pitchFamily="50" charset="0"/>
            </a:rPr>
            <a:t>th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 October) to identify indicators in order to measure progress towards the finalised outcomes</a:t>
          </a:r>
          <a:endParaRPr lang="en-GB" sz="1200" b="1" kern="1200" dirty="0">
            <a:solidFill>
              <a:schemeClr val="tx1"/>
            </a:solidFill>
            <a:latin typeface="Cera Round Pro" panose="00000500000000000000" pitchFamily="50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A range of multi-agency SEND professionals along with parent carer representatives to be invited.</a:t>
          </a:r>
          <a:b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</a:br>
          <a:endParaRPr lang="en-GB" sz="1200" b="0" kern="1200" dirty="0">
            <a:solidFill>
              <a:schemeClr val="tx1"/>
            </a:solidFill>
            <a:latin typeface="Cera Round Pro" panose="00000500000000000000" pitchFamily="50" charset="0"/>
          </a:endParaRPr>
        </a:p>
      </dsp:txBody>
      <dsp:txXfrm>
        <a:off x="1489831" y="3018066"/>
        <a:ext cx="7124514" cy="1187363"/>
      </dsp:txXfrm>
    </dsp:sp>
    <dsp:sp modelId="{69655C9D-A262-4732-90FC-686378FC6A04}">
      <dsp:nvSpPr>
        <dsp:cNvPr id="0" name=""/>
        <dsp:cNvSpPr/>
      </dsp:nvSpPr>
      <dsp:spPr>
        <a:xfrm>
          <a:off x="2184797" y="4471687"/>
          <a:ext cx="8739188" cy="126124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1" kern="1200" dirty="0">
              <a:solidFill>
                <a:schemeClr val="tx1"/>
              </a:solidFill>
              <a:latin typeface="Cera Round Pro" panose="00000500000000000000" pitchFamily="50" charset="0"/>
            </a:rPr>
            <a:t>SEND Change Strategy to be created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In line with the Outcomes framework &amp; data indicators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Comms Plan as part of strategy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Change Strategy may include plans for focusing on specific areas (</a:t>
          </a:r>
          <a:r>
            <a:rPr lang="en-GB" sz="1200" b="0" kern="1200" dirty="0" err="1">
              <a:solidFill>
                <a:schemeClr val="tx1"/>
              </a:solidFill>
              <a:latin typeface="Cera Round Pro" panose="00000500000000000000" pitchFamily="50" charset="0"/>
            </a:rPr>
            <a:t>eg</a:t>
          </a:r>
          <a:r>
            <a:rPr lang="en-GB" sz="1200" b="0" kern="1200" dirty="0">
              <a:solidFill>
                <a:schemeClr val="tx1"/>
              </a:solidFill>
              <a:latin typeface="Cera Round Pro" panose="00000500000000000000" pitchFamily="50" charset="0"/>
            </a:rPr>
            <a:t> EOTAS; Short Breaks; 14-25 Services).</a:t>
          </a:r>
        </a:p>
      </dsp:txBody>
      <dsp:txXfrm>
        <a:off x="2221738" y="4508628"/>
        <a:ext cx="7113590" cy="1187363"/>
      </dsp:txXfrm>
    </dsp:sp>
    <dsp:sp modelId="{0E7E7BC6-9143-43D9-8545-73E93FDB745C}">
      <dsp:nvSpPr>
        <dsp:cNvPr id="0" name=""/>
        <dsp:cNvSpPr/>
      </dsp:nvSpPr>
      <dsp:spPr>
        <a:xfrm>
          <a:off x="7919379" y="965999"/>
          <a:ext cx="819809" cy="81980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103836" y="965999"/>
        <a:ext cx="450895" cy="616906"/>
      </dsp:txXfrm>
    </dsp:sp>
    <dsp:sp modelId="{65B7A5CB-DBFC-436F-B75D-195F5D325552}">
      <dsp:nvSpPr>
        <dsp:cNvPr id="0" name=""/>
        <dsp:cNvSpPr/>
      </dsp:nvSpPr>
      <dsp:spPr>
        <a:xfrm>
          <a:off x="8651286" y="2456561"/>
          <a:ext cx="819809" cy="81980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835743" y="2456561"/>
        <a:ext cx="450895" cy="616906"/>
      </dsp:txXfrm>
    </dsp:sp>
    <dsp:sp modelId="{C8B59120-A1F1-4F4C-A6EC-0C8F30A52F07}">
      <dsp:nvSpPr>
        <dsp:cNvPr id="0" name=""/>
        <dsp:cNvSpPr/>
      </dsp:nvSpPr>
      <dsp:spPr>
        <a:xfrm>
          <a:off x="9372269" y="3947124"/>
          <a:ext cx="819809" cy="81980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9556726" y="3947124"/>
        <a:ext cx="450895" cy="616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ACD70-D204-F990-6690-0B71AD15E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E566A1-4B78-9336-62DE-8E92F5FEB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447E9-C9DE-5151-8B66-6EA8FF4A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C55A6-DB94-55F3-0FF9-8C6F363D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745F1-B841-CAAB-ECE8-5EDD8052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4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DB39-8850-3FF6-23B8-86DE984D5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A0B02-59BE-D47D-CF6D-9BDDDE66D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0ED0E-A1A4-747C-6A9D-18AAAE009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E5695-1B78-0171-ADD7-864398FE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A9916-31A2-BF3A-6F35-F1D48B39F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93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E8E248-C29F-ED99-C64D-D38853622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BD30B-2DF7-1D47-3043-7FCC28510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C4B5DB-6AE2-3464-D3AF-8517C40F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BE3F3-E17B-0ADD-05D5-4F66F2178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7D8B-C918-6B95-96F0-05BAD74F1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5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556C4-A4F9-E682-B8F0-6210E993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042DE-3B00-E4D2-0DD1-097FAF1F7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E9CD02-F2C6-CCEA-8461-B504C814F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B29BE-AC15-C14A-F09A-CD9D253C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A476E-ABC2-0B40-221C-9166629F9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5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6C30B-2D68-9D67-7DCB-66BB54C4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83D63-C867-CFE9-37AC-BD338BBA6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C970B-7249-5A3D-F5D5-1EE65DAA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1BB28-BE39-DA2B-E254-6FE464EA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3B92E-4976-50DD-1804-091F1A17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6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DFFF5-7AFC-9474-A636-073190BC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78E3B-C6D5-C3BD-B32D-F187B4C3B7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3A754-4C53-D00C-754E-CE9FB081CA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B4CD1-3ABC-644E-9323-E3532C1D8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C237E-FBFF-3C34-2898-E5276D6F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F0157-5CE3-A4B4-50E6-4FE3C4380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07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E6C2-E109-53BE-455B-76D9290F2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688713-E85E-0B36-6D64-18FCA854A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FE5AF-2197-709F-2141-9C00C5EE8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4624CC-0DCD-26AC-F39E-64EF5DBD1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027D5A-E228-6679-824C-D15631144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862F2E-2444-FDB9-C92F-0C0BD105C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3510BF-6C6F-5C12-0AA8-0FFC16866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5E31B-57EA-5821-97A0-986278F1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07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9275C-E480-4E14-DCE6-4C080C6B3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2D31AD-A7C9-0E7E-D375-9764A2DD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DAABD-9305-4DA8-2E2E-E082E5744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C13327-1603-31A5-E144-EDCCBC82E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28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F0742-2D0F-F7C0-1554-C3DB0D6D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B6283-5934-F7D1-C039-901C81BA4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9902A-E495-7E5D-9184-2F99C9744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6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2AC0A-3D5D-E6B4-208C-45CF4016F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78793-BE2D-FC52-0E0A-AA3229E74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0D26E2-A989-AC39-B7A1-28C08B1F0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98F413-3767-F55B-E05B-EE81E28C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63C04-78E7-2A3E-52E3-976125BAB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9F9580-6770-D0F4-2435-7E3A8656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93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E11E8-BCCE-5EF1-4EFD-BD549D09D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C6A5D-4886-D628-8674-CC59D909DA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9EB8EC-BC4A-AD20-3CF6-DA7F19A43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9BFC6-92BD-CC6C-C948-4BA33BDA1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9C1DE-85A3-90E5-A3DF-731CEBA39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2CE19-F3D5-D888-D976-7A657349B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9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CAABA2-E68F-C6D1-DDB3-32C2B04E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A0C0D-37AF-71DD-A0E8-494BB9398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403CE-26F0-DDFF-250B-7166CFF8F3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D666E-F3FE-4F03-84B2-2CF7089110A6}" type="datetimeFigureOut">
              <a:rPr lang="en-GB" smtClean="0"/>
              <a:t>08/08/2023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297B0-BEB3-D468-4E3D-D5BE5BCDF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BF06D-A7EE-A338-F95E-42502147B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5A562-8E1B-44FD-89C2-95400A779F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53E6FBC-AB55-6D34-0AB5-521927184B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9944975"/>
              </p:ext>
            </p:extLst>
          </p:nvPr>
        </p:nvGraphicFramePr>
        <p:xfrm>
          <a:off x="594246" y="919867"/>
          <a:ext cx="10923986" cy="5732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A black background with blue letters&#10;&#10;Description automatically generated">
            <a:extLst>
              <a:ext uri="{FF2B5EF4-FFF2-40B4-BE49-F238E27FC236}">
                <a16:creationId xmlns:a16="http://schemas.microsoft.com/office/drawing/2014/main" id="{9F3B8C03-423F-6F2D-CC4A-94E738263A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845" y="205200"/>
            <a:ext cx="1716506" cy="462976"/>
          </a:xfrm>
          <a:prstGeom prst="rect">
            <a:avLst/>
          </a:prstGeom>
        </p:spPr>
      </p:pic>
      <p:pic>
        <p:nvPicPr>
          <p:cNvPr id="6" name="Picture 5" descr="A yellow letter on a black background&#10;&#10;Description automatically generated">
            <a:extLst>
              <a:ext uri="{FF2B5EF4-FFF2-40B4-BE49-F238E27FC236}">
                <a16:creationId xmlns:a16="http://schemas.microsoft.com/office/drawing/2014/main" id="{904EA0DF-904C-EFDD-68D0-1965F5BD47F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0835" y="175437"/>
            <a:ext cx="1154344" cy="4851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B2D012-7B14-F773-5023-AA2D9DF57E9D}"/>
              </a:ext>
            </a:extLst>
          </p:cNvPr>
          <p:cNvSpPr txBox="1"/>
          <p:nvPr/>
        </p:nvSpPr>
        <p:spPr>
          <a:xfrm>
            <a:off x="0" y="88870"/>
            <a:ext cx="596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era Round Pro" panose="00000500000000000000" pitchFamily="50" charset="0"/>
              </a:rPr>
              <a:t>CDC’s support plan for </a:t>
            </a:r>
            <a:r>
              <a:rPr lang="en-GB" sz="2400" b="1" dirty="0" err="1">
                <a:latin typeface="Cera Round Pro" panose="00000500000000000000" pitchFamily="50" charset="0"/>
              </a:rPr>
              <a:t>Bury’s</a:t>
            </a:r>
            <a:r>
              <a:rPr lang="en-GB" sz="2400" b="1" dirty="0">
                <a:latin typeface="Cera Round Pro" panose="00000500000000000000" pitchFamily="50" charset="0"/>
              </a:rPr>
              <a:t> SEND system improvement strategy</a:t>
            </a:r>
          </a:p>
        </p:txBody>
      </p:sp>
    </p:spTree>
    <p:extLst>
      <p:ext uri="{BB962C8B-B14F-4D97-AF65-F5344CB8AC3E}">
        <p14:creationId xmlns:p14="http://schemas.microsoft.com/office/powerpoint/2010/main" val="258375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cbf74a3-2ae2-486f-93c0-feee28a46aa4">
      <Terms xmlns="http://schemas.microsoft.com/office/infopath/2007/PartnerControls"/>
    </lcf76f155ced4ddcb4097134ff3c332f>
    <TaxCatchAll xmlns="16ae49f3-829e-48a4-b770-42088e17cf9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D95066DC42984C92C54D9F5150CCE0" ma:contentTypeVersion="10" ma:contentTypeDescription="Create a new document." ma:contentTypeScope="" ma:versionID="5679911628f911fae3d212a11651323b">
  <xsd:schema xmlns:xsd="http://www.w3.org/2001/XMLSchema" xmlns:xs="http://www.w3.org/2001/XMLSchema" xmlns:p="http://schemas.microsoft.com/office/2006/metadata/properties" xmlns:ns2="dcbf74a3-2ae2-486f-93c0-feee28a46aa4" xmlns:ns3="16ae49f3-829e-48a4-b770-42088e17cf9e" targetNamespace="http://schemas.microsoft.com/office/2006/metadata/properties" ma:root="true" ma:fieldsID="3e5bea9761923c8d2bc6775061a58ed6" ns2:_="" ns3:_="">
    <xsd:import namespace="dcbf74a3-2ae2-486f-93c0-feee28a46aa4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f74a3-2ae2-486f-93c0-feee28a46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B4512A-E4B3-4A9E-A9DC-07696CE103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9063E5-4A83-475B-8E7E-BD19A4CE9BE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32c649e-1fb0-4f92-a745-74d802a3a6cf"/>
    <ds:schemaRef ds:uri="http://purl.org/dc/elements/1.1/"/>
    <ds:schemaRef ds:uri="http://schemas.microsoft.com/office/2006/metadata/properties"/>
    <ds:schemaRef ds:uri="http://schemas.microsoft.com/office/2006/documentManagement/types"/>
    <ds:schemaRef ds:uri="576bd005-8e98-426b-9228-0f07ca3b4529"/>
    <ds:schemaRef ds:uri="http://www.w3.org/XML/1998/namespace"/>
    <ds:schemaRef ds:uri="dcbf74a3-2ae2-486f-93c0-feee28a46aa4"/>
    <ds:schemaRef ds:uri="16ae49f3-829e-48a4-b770-42088e17cf9e"/>
  </ds:schemaRefs>
</ds:datastoreItem>
</file>

<file path=customXml/itemProps3.xml><?xml version="1.0" encoding="utf-8"?>
<ds:datastoreItem xmlns:ds="http://schemas.openxmlformats.org/officeDocument/2006/customXml" ds:itemID="{74B91AB4-4125-470C-9960-BD38612F6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bf74a3-2ae2-486f-93c0-feee28a46aa4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181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Cera Round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Gomarsall</dc:creator>
  <cp:lastModifiedBy>Kemp, Michael</cp:lastModifiedBy>
  <cp:revision>5</cp:revision>
  <dcterms:created xsi:type="dcterms:W3CDTF">2023-07-21T14:56:52Z</dcterms:created>
  <dcterms:modified xsi:type="dcterms:W3CDTF">2023-08-08T16:46:54Z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0x01010084D95066DC42984C92C54D9F5150CCE0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